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0" r:id="rId2"/>
    <p:sldId id="281" r:id="rId3"/>
    <p:sldId id="288" r:id="rId4"/>
    <p:sldId id="293" r:id="rId5"/>
    <p:sldId id="303" r:id="rId6"/>
    <p:sldId id="309" r:id="rId7"/>
    <p:sldId id="304" r:id="rId8"/>
    <p:sldId id="305" r:id="rId9"/>
    <p:sldId id="306" r:id="rId10"/>
    <p:sldId id="307" r:id="rId11"/>
    <p:sldId id="294" r:id="rId12"/>
    <p:sldId id="295" r:id="rId13"/>
    <p:sldId id="296" r:id="rId14"/>
    <p:sldId id="280" r:id="rId15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F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76" autoAdjust="0"/>
  </p:normalViewPr>
  <p:slideViewPr>
    <p:cSldViewPr>
      <p:cViewPr>
        <p:scale>
          <a:sx n="115" d="100"/>
          <a:sy n="115" d="100"/>
        </p:scale>
        <p:origin x="-102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pPr/>
              <a:t>31.10.2018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31.10.2018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31.10.2018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pPr/>
              <a:t>31.10.2018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pPr/>
              <a:t>31.10.2018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31.10.2018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31.10.2018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pPr/>
              <a:t>31.10.2018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pPr/>
              <a:t>31.10.2018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pPr/>
              <a:t>31.10.2018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73CC536-4F3D-4E22-A9F1-A3C6D40310AC}" type="datetimeFigureOut">
              <a:rPr lang="bg-BG" smtClean="0"/>
              <a:pPr/>
              <a:t>31.10.2018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pPr/>
              <a:t>31.10.2018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3F3F3C-A60D-426C-8F94-912700854F7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14546" y="274638"/>
            <a:ext cx="4714908" cy="490066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/>
            </a:r>
            <a:br>
              <a:rPr lang="bg-BG" dirty="0" smtClean="0"/>
            </a:br>
            <a:r>
              <a:rPr lang="bg-BG" b="1" dirty="0" smtClean="0"/>
              <a:t>община </a:t>
            </a:r>
            <a:r>
              <a:rPr lang="bg-BG" b="1" dirty="0" err="1" smtClean="0"/>
              <a:t>русе</a:t>
            </a:r>
            <a:endParaRPr lang="en-US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bg-BG" dirty="0" smtClean="0"/>
          </a:p>
          <a:p>
            <a:pPr algn="ctr">
              <a:buNone/>
            </a:pPr>
            <a:r>
              <a:rPr lang="bg-BG" sz="3200" b="1" dirty="0" smtClean="0"/>
              <a:t>Начална пресконференция</a:t>
            </a:r>
          </a:p>
          <a:p>
            <a:pPr algn="ctr">
              <a:buNone/>
            </a:pPr>
            <a:endParaRPr lang="bg-BG" dirty="0" smtClean="0"/>
          </a:p>
          <a:p>
            <a:pPr marL="0" indent="0" algn="ctr">
              <a:buNone/>
            </a:pPr>
            <a:r>
              <a:rPr lang="bg-BG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проект </a:t>
            </a:r>
            <a:r>
              <a:rPr lang="bg-BG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„Разкриване на Център за комплексно обслужване на лица с увреждания, вкл. с тежки увреждания в Община Русе“</a:t>
            </a:r>
            <a:endParaRPr lang="en-US" b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bg-B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-----------------------------------------------------------------</a:t>
            </a:r>
          </a:p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място: Община Русе, Заседателна зала, ет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bg-B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гр.Русе, пл.Свобода №6</a:t>
            </a:r>
          </a:p>
          <a:p>
            <a:pPr algn="ctr">
              <a:buNone/>
            </a:pP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дата: 31.10.2018 г., час: 10,00 часа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938213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34" y="214290"/>
            <a:ext cx="71913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61" y="188640"/>
            <a:ext cx="939987" cy="6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88640"/>
            <a:ext cx="720080" cy="59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577814" y="6215220"/>
            <a:ext cx="79208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„Разкриване на Център за комплексно обслужване на лица с увреждания, вкл. с тежки увреждания в Община Русе“, по сключен административен договорBG05M9OP001-2.008-0003-C01, финансиран по Оперативна програма „Развитие на човешките ресурси“ 2014-2020 г., </a:t>
            </a:r>
            <a:r>
              <a:rPr lang="bg-BG" sz="9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съфинансирана</a:t>
            </a:r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Европейския съюз чрез Европейски социален фонд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1403647" y="1484784"/>
            <a:ext cx="633670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Зала за индивидуална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на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Зала за арт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терапия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Зала за </a:t>
            </a:r>
            <a:r>
              <a:rPr lang="bg-B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трудотерапия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Мокро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помещение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Складови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Двор 150-200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кв. м.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оборудван 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градински съоръжения, пейки, беседка, с осигурена достъпна среда. </a:t>
            </a:r>
            <a:endParaRPr lang="bg-BG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616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61" y="188640"/>
            <a:ext cx="939987" cy="6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88640"/>
            <a:ext cx="720080" cy="59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577814" y="6215220"/>
            <a:ext cx="79208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„Разкриване на Център за комплексно обслужване на лица с увреждания, вкл. с тежки увреждания в Община Русе“, по сключен административен договорBG05M9OP001-2.008-0003-C01, финансиран по Оперативна програма „Развитие на човешките ресурси“ 2014-2020 г., </a:t>
            </a:r>
            <a:r>
              <a:rPr lang="bg-BG" sz="9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съфинансирана</a:t>
            </a:r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Европейския съюз чрез Европейски социален фонд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971599" y="1556792"/>
            <a:ext cx="6768753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Резултатите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изпълнението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окажат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въздействие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върху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достъп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дългосрочна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здравно-социална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грижа,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включително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достъп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заетост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според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индивидуалните потребности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човека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неравностойно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положение.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пълната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интеграция,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преодолеят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само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архитектурните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рехабилитационните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социалните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бариери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084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61" y="188640"/>
            <a:ext cx="939987" cy="6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88640"/>
            <a:ext cx="720080" cy="59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577814" y="6215220"/>
            <a:ext cx="79208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„Разкриване на Център за комплексно обслужване на лица с увреждания, вкл. с тежки увреждания в Община Русе“, по сключен административен договорBG05M9OP001-2.008-0003-C01, финансиран по Оперативна програма „Развитие на човешките ресурси“ 2014-2020 г., </a:t>
            </a:r>
            <a:r>
              <a:rPr lang="bg-BG" sz="9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съфинансирана</a:t>
            </a:r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Европейския съюз чрез Европейски социален фонд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971600" y="1859340"/>
            <a:ext cx="69127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устойчивост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извършат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запази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тяхната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функция, предназначение 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собственост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от 6 месеца след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приключване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предложение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изп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ълнителния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на АСП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разкриване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държавно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делегирана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084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61" y="188640"/>
            <a:ext cx="939987" cy="6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88640"/>
            <a:ext cx="720080" cy="59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577814" y="6215220"/>
            <a:ext cx="79208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„Разкриване на Център за комплексно обслужване на лица с увреждания, вкл. с тежки увреждания в Община Русе“, по сключен административен договорBG05M9OP001-2.008-0003-C01, финансиран по Оперативна програма „Развитие на човешките ресурси“ 2014-2020 г., </a:t>
            </a:r>
            <a:r>
              <a:rPr lang="bg-BG" sz="9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съфинансирана</a:t>
            </a:r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Европейския съюз чрез Европейски социален фонд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1115616" y="1123709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Екип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управление на проекта: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Мариела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Галина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Топалова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-Координатор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Емилия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Неделчева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Счетоводител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Йоана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Неделчева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Юрист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Севим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Сабриева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троителен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Мая Петрова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сътрудник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/>
              <a:t>Представител</a:t>
            </a:r>
            <a:r>
              <a:rPr lang="ru-RU" dirty="0" smtClean="0"/>
              <a:t> на </a:t>
            </a:r>
            <a:r>
              <a:rPr lang="ru-RU" dirty="0" err="1" smtClean="0"/>
              <a:t>партньора</a:t>
            </a:r>
            <a:r>
              <a:rPr lang="ru-RU" dirty="0" smtClean="0"/>
              <a:t> – </a:t>
            </a:r>
            <a:r>
              <a:rPr lang="ru-RU" dirty="0" err="1" smtClean="0"/>
              <a:t>Фондация</a:t>
            </a:r>
            <a:r>
              <a:rPr lang="ru-RU" dirty="0" smtClean="0"/>
              <a:t> </a:t>
            </a:r>
            <a:r>
              <a:rPr lang="bg-BG" dirty="0" smtClean="0"/>
              <a:t>„</a:t>
            </a:r>
            <a:r>
              <a:rPr lang="ru-RU" dirty="0" err="1" smtClean="0"/>
              <a:t>Трета</a:t>
            </a:r>
            <a:r>
              <a:rPr lang="ru-RU" dirty="0" smtClean="0"/>
              <a:t> </a:t>
            </a:r>
            <a:r>
              <a:rPr lang="ru-RU" dirty="0" err="1" smtClean="0"/>
              <a:t>възраст</a:t>
            </a:r>
            <a:r>
              <a:rPr lang="bg-BG" dirty="0" smtClean="0"/>
              <a:t>“</a:t>
            </a:r>
            <a:r>
              <a:rPr lang="ru-RU" dirty="0" smtClean="0"/>
              <a:t> - </a:t>
            </a:r>
            <a:r>
              <a:rPr lang="ru-RU" dirty="0" err="1"/>
              <a:t>Ц</a:t>
            </a:r>
            <a:r>
              <a:rPr lang="ru-RU" dirty="0" err="1" smtClean="0"/>
              <a:t>енка</a:t>
            </a:r>
            <a:r>
              <a:rPr lang="ru-RU" dirty="0" smtClean="0"/>
              <a:t> Димитрова – </a:t>
            </a:r>
            <a:r>
              <a:rPr lang="ru-RU" dirty="0" err="1" smtClean="0"/>
              <a:t>Председател</a:t>
            </a:r>
            <a:r>
              <a:rPr lang="ru-RU" dirty="0" smtClean="0"/>
              <a:t> на </a:t>
            </a:r>
            <a:r>
              <a:rPr lang="ru-RU" dirty="0" err="1" smtClean="0"/>
              <a:t>управителния</a:t>
            </a:r>
            <a:r>
              <a:rPr lang="ru-RU" dirty="0" smtClean="0"/>
              <a:t> </a:t>
            </a:r>
            <a:r>
              <a:rPr lang="ru-RU" dirty="0" err="1" smtClean="0"/>
              <a:t>съвет</a:t>
            </a:r>
            <a:endParaRPr lang="ru-RU" dirty="0" smtClean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639084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>
          <a:xfrm>
            <a:off x="683569" y="1628800"/>
            <a:ext cx="7955072" cy="37444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ВНИМАНИЕТО!</a:t>
            </a:r>
          </a:p>
          <a:p>
            <a:pPr marL="0" indent="0" algn="ctr">
              <a:buNone/>
            </a:pP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Екип на Проекта</a:t>
            </a:r>
            <a:endParaRPr lang="bg-BG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845" y="212248"/>
            <a:ext cx="1085850" cy="67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212249"/>
            <a:ext cx="981075" cy="67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авоъгълник 8"/>
          <p:cNvSpPr/>
          <p:nvPr/>
        </p:nvSpPr>
        <p:spPr>
          <a:xfrm>
            <a:off x="577814" y="6215220"/>
            <a:ext cx="79208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„Разкриване на Център за комплексно обслужване на лица с увреждания, вкл. с тежки увреждания в Община Русе“, по сключен административен договорBG05M9OP001-2.008-0003-C01, финансиран по Оперативна програма „Развитие на човешките ресурси“ 2014-2020 г., </a:t>
            </a:r>
            <a:r>
              <a:rPr lang="bg-BG" sz="9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съфинансирана</a:t>
            </a:r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Европейския съюз чрез Европейски социален фонд</a:t>
            </a:r>
          </a:p>
        </p:txBody>
      </p:sp>
    </p:spTree>
    <p:extLst>
      <p:ext uri="{BB962C8B-B14F-4D97-AF65-F5344CB8AC3E}">
        <p14:creationId xmlns:p14="http://schemas.microsoft.com/office/powerpoint/2010/main" val="326712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859216" cy="496855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bg-BG" sz="2800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Оперативна програма „Развитие на човешките ресурси“ 2014-2020 г.</a:t>
            </a:r>
          </a:p>
          <a:p>
            <a:pPr marL="0" indent="0" algn="ctr">
              <a:buNone/>
            </a:pPr>
            <a:endParaRPr lang="bg-BG" sz="2800" b="1" dirty="0" smtClean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за директно предоставяне на безвъзмездна финансова помощ </a:t>
            </a:r>
            <a:endParaRPr lang="bg-BG" sz="2800" b="1" dirty="0" smtClean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sz="2800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BG05M9OP001-2.008 </a:t>
            </a:r>
            <a:r>
              <a:rPr lang="bg-BG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„Подкрепа на лица с увреждания”</a:t>
            </a:r>
          </a:p>
          <a:p>
            <a:pPr marL="0" indent="0" algn="ctr">
              <a:buNone/>
            </a:pPr>
            <a:endParaRPr lang="bg-BG" sz="2800" b="1" dirty="0" smtClean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sz="2800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Сключен </a:t>
            </a:r>
            <a:r>
              <a:rPr lang="bg-BG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административен договор </a:t>
            </a:r>
            <a:r>
              <a:rPr lang="en-US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indent="0" algn="ctr">
              <a:buNone/>
            </a:pPr>
            <a:r>
              <a:rPr lang="bg-BG" sz="2800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BG05M9OP001-2.008-0003-C01</a:t>
            </a:r>
          </a:p>
          <a:p>
            <a:pPr marL="0" indent="0" algn="ctr">
              <a:buNone/>
            </a:pPr>
            <a:endParaRPr lang="bg-BG" sz="2800" b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Бенефициент</a:t>
            </a:r>
            <a:r>
              <a:rPr lang="en-US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bg-BG" sz="2800" b="1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Община </a:t>
            </a:r>
            <a:r>
              <a:rPr lang="bg-BG" sz="2800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Русе</a:t>
            </a:r>
          </a:p>
          <a:p>
            <a:pPr marL="0" indent="0" algn="ctr">
              <a:buNone/>
            </a:pPr>
            <a:endParaRPr lang="bg-BG" sz="2800" b="1" dirty="0" smtClean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bg-BG" sz="2800" b="1" dirty="0" smtClean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Партньор: Сдружение “Трета възраст”</a:t>
            </a:r>
            <a:endParaRPr lang="en-US" sz="2800" b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bg-BG" sz="2800" b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58"/>
            <a:ext cx="938213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5058"/>
            <a:ext cx="71913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авоъгълник 4"/>
          <p:cNvSpPr/>
          <p:nvPr/>
        </p:nvSpPr>
        <p:spPr>
          <a:xfrm>
            <a:off x="333878" y="6093296"/>
            <a:ext cx="842399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„Разкриване на общностен център за предоставяне на почасови социални услуги "Личен асистент", "Социален асистент" и "Център за социална рехабилитация и интеграция" в Община Русе“, по сключен административен договорBG05M9OP001-2.005-0144-C01, финансиран по Оперативна програма „Развитие на човешките ресурси“ 2014-2020 г., съфинансирана от Европейския съюз чрез Европейски социален фонд</a:t>
            </a:r>
            <a:endParaRPr lang="bg-BG" sz="9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5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>
          <a:xfrm>
            <a:off x="457199" y="1124744"/>
            <a:ext cx="8290321" cy="490029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 СТОЙНОСТ НА ПРОЕКТА: 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1 000 </a:t>
            </a:r>
            <a:r>
              <a:rPr lang="bg-BG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,00 </a:t>
            </a: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лева   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от които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 </a:t>
            </a: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европейско финансиране: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850 000,00 лева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национално финансиране: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150 000,00лева         </a:t>
            </a:r>
          </a:p>
          <a:p>
            <a:pPr marL="0" indent="0" algn="ctr">
              <a:lnSpc>
                <a:spcPct val="160000"/>
              </a:lnSpc>
              <a:buNone/>
            </a:pPr>
            <a:endParaRPr lang="bg-BG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</a:t>
            </a: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РЕАЛИЗАЦИЯ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ПРОЕКТА: 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МЕСЕЦА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НАЧАЛНА </a:t>
            </a: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ДАТА: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01.10.2018 г</a:t>
            </a: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КРАЙНА ДАТА: </a:t>
            </a:r>
            <a:r>
              <a:rPr lang="bg-BG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31.12.2020 </a:t>
            </a:r>
            <a:r>
              <a:rPr lang="bg-BG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 marL="0" indent="0" algn="just">
              <a:buNone/>
            </a:pPr>
            <a:endParaRPr lang="bg-BG" sz="29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058"/>
            <a:ext cx="938213" cy="66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35058"/>
            <a:ext cx="719137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авоъгълник 4"/>
          <p:cNvSpPr/>
          <p:nvPr/>
        </p:nvSpPr>
        <p:spPr>
          <a:xfrm>
            <a:off x="333878" y="6093296"/>
            <a:ext cx="842399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„Разкриване на Център за комплексно обслужване на лица с увреждания, вкл. с тежки увреждания в Община </a:t>
            </a:r>
            <a:r>
              <a:rPr lang="bg-BG" sz="9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Русе“, </a:t>
            </a:r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 сключен административен </a:t>
            </a:r>
            <a:r>
              <a:rPr lang="bg-BG" sz="9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договорBG05M9OP001-2.008-0003-C01</a:t>
            </a:r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финансиран по Оперативна програма „Развитие на човешките ресурси“ 2014-2020 г., съфинансирана от Европейския съюз чрез Европейски социален фонд</a:t>
            </a:r>
          </a:p>
        </p:txBody>
      </p:sp>
    </p:spTree>
    <p:extLst>
      <p:ext uri="{BB962C8B-B14F-4D97-AF65-F5344CB8AC3E}">
        <p14:creationId xmlns:p14="http://schemas.microsoft.com/office/powerpoint/2010/main" val="257664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61" y="188640"/>
            <a:ext cx="939987" cy="6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88640"/>
            <a:ext cx="720080" cy="59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577814" y="6215220"/>
            <a:ext cx="79208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„Разкриване на Център за комплексно обслужване на лица с увреждания, вкл. с тежки увреждания в Община Русе“, по сключен административен договорBG05M9OP001-2.008-0003-C01, финансиран по Оперативна програма „Развитие на човешките ресурси“ 2014-2020 г., </a:t>
            </a:r>
            <a:r>
              <a:rPr lang="bg-BG" sz="9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съфинансирана</a:t>
            </a:r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Европейския съюз чрез Европейски социален фонд</a:t>
            </a:r>
          </a:p>
        </p:txBody>
      </p:sp>
      <p:sp>
        <p:nvSpPr>
          <p:cNvPr id="8" name="Правоъгълник 7"/>
          <p:cNvSpPr/>
          <p:nvPr/>
        </p:nvSpPr>
        <p:spPr>
          <a:xfrm>
            <a:off x="1187623" y="945243"/>
            <a:ext cx="6552729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bg-BG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 </a:t>
            </a:r>
            <a:r>
              <a:rPr lang="bg-BG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проекта: </a:t>
            </a:r>
            <a:endParaRPr lang="en-US" alt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осигури качествена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грижа на лица с тежки увреждания и да бъдат подкрепени семействата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 чрез създаване на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 за подкрепа на лица с увреждания, вкл. с тежки множествени увреждания и семействата им“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капацитет от 30 места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предостави различни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видове иновативни услуги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подкрепа на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лицата с увреждания 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облекчи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близките, които полагат грижи за тях. </a:t>
            </a:r>
            <a:endParaRPr 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endParaRPr lang="bg-BG" alt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повиши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взаимодействието между социални и здравни услуги, включително 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развитието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иновативни </a:t>
            </a:r>
            <a:r>
              <a:rPr lang="bg-BG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междусекторни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услуги, както и 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приложи интегриран </a:t>
            </a:r>
            <a:r>
              <a:rPr 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при изграждането на услугите за лица с увреждания. </a:t>
            </a:r>
            <a:endParaRPr lang="bg-BG" alt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9084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61" y="188640"/>
            <a:ext cx="939987" cy="6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88640"/>
            <a:ext cx="720080" cy="59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577814" y="6215220"/>
            <a:ext cx="79208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„Разкриване на Център за комплексно обслужване на лица с увреждания, вкл. с тежки увреждания в Община Русе“, по сключен административен договорBG05M9OP001-2.008-0003-C01, финансиран по Оперативна програма „Развитие на човешките ресурси“ 2014-2020 г., </a:t>
            </a:r>
            <a:r>
              <a:rPr lang="bg-BG" sz="9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съфинансирана</a:t>
            </a:r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Европейския съюз чрез Европейски социален фонд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1331640" y="1305342"/>
            <a:ext cx="633670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Целеви групи на </a:t>
            </a:r>
            <a:r>
              <a:rPr lang="bg-BG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  <a:p>
            <a:endParaRPr lang="bg-BG" alt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bg-BG" altLang="bg-BG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Потребители: </a:t>
            </a:r>
            <a:r>
              <a:rPr lang="bg-BG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 над 18 год. с увреждания, включително с тежки увреждания</a:t>
            </a:r>
            <a:r>
              <a:rPr lang="bg-BG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техните семейства;</a:t>
            </a:r>
          </a:p>
          <a:p>
            <a:endParaRPr lang="bg-BG" alt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bg-BG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Капацитет на Центъра за грижи – 30 потребители, които ще имат възможност да ползват: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почасови </a:t>
            </a:r>
            <a:r>
              <a:rPr lang="bg-BG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bg-BG" alt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мобилни </a:t>
            </a:r>
            <a:r>
              <a:rPr lang="bg-BG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bg-BG" alt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дневни </a:t>
            </a:r>
            <a:r>
              <a:rPr lang="bg-BG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слуги</a:t>
            </a:r>
            <a:endParaRPr lang="bg-BG" alt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alt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заместваща </a:t>
            </a:r>
            <a:r>
              <a:rPr lang="bg-BG" alt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грижа</a:t>
            </a:r>
            <a:endParaRPr lang="bg-BG" alt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alt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alt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616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/>
          <p:cNvSpPr/>
          <p:nvPr/>
        </p:nvSpPr>
        <p:spPr>
          <a:xfrm>
            <a:off x="1187624" y="1690063"/>
            <a:ext cx="662473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alt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bg-BG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 на новосъздадените социални услуги – общ бр. </a:t>
            </a:r>
            <a:r>
              <a:rPr lang="bg-BG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bg-BG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altLang="bg-BG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g-BG" alt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/>
              <a:t>Управител, мед. сестра</a:t>
            </a:r>
            <a:r>
              <a:rPr lang="bg-BG" dirty="0"/>
              <a:t>, рехабилитатор</a:t>
            </a:r>
            <a:r>
              <a:rPr lang="bg-BG" dirty="0" smtClean="0"/>
              <a:t>/ кинезитерапевт/ </a:t>
            </a:r>
            <a:r>
              <a:rPr lang="bg-BG" dirty="0" err="1" smtClean="0"/>
              <a:t>ерготерапевт</a:t>
            </a:r>
            <a:r>
              <a:rPr lang="bg-BG" dirty="0"/>
              <a:t>, социален работник, </a:t>
            </a:r>
            <a:r>
              <a:rPr lang="bg-BG" dirty="0" err="1"/>
              <a:t>трудотерапевт</a:t>
            </a:r>
            <a:r>
              <a:rPr lang="bg-BG" dirty="0"/>
              <a:t>, </a:t>
            </a:r>
            <a:r>
              <a:rPr lang="bg-BG" dirty="0" smtClean="0"/>
              <a:t>психолог</a:t>
            </a: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ътрудници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социални дейности, съответно на пълен/непълен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 - 30 лица; </a:t>
            </a:r>
          </a:p>
          <a:p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четоводител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хигиенист, шофьор и техник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поддръжка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939987" cy="6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60648"/>
            <a:ext cx="720080" cy="59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71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61" y="188640"/>
            <a:ext cx="939987" cy="6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88640"/>
            <a:ext cx="720080" cy="59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577814" y="6215220"/>
            <a:ext cx="79208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„Разкриване на Център за комплексно обслужване на лица с увреждания, вкл. с тежки увреждания в Община Русе“, по сключен административен договорBG05M9OP001-2.008-0003-C01, финансиран по Оперативна програма „Развитие на човешките ресурси“ 2014-2020 г., </a:t>
            </a:r>
            <a:r>
              <a:rPr lang="bg-BG" sz="9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съфинансирана</a:t>
            </a:r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Европейския съюз чрез Европейски социален фонд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827585" y="1136933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bg-BG" altLang="bg-BG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дейности</a:t>
            </a:r>
            <a:r>
              <a:rPr lang="bg-BG" altLang="bg-BG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bg-BG" altLang="bg-BG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сграден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цел предоставяне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центровете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съгласно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Оборудване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обзавеждане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лица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вкл.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тежки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Закупуване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средства,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специализирани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 за хора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bg-BG" alt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Подбор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потребители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ентъра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лица 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alt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bg-BG" altLang="bg-BG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bg-BG" alt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g-BG" alt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на персонал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ентъра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лица 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78616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61" y="188640"/>
            <a:ext cx="939987" cy="6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88640"/>
            <a:ext cx="720080" cy="59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577814" y="6215220"/>
            <a:ext cx="79208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„Разкриване на Център за комплексно обслужване на лица с увреждания, вкл. с тежки увреждания в Община Русе“, по сключен административен договорBG05M9OP001-2.008-0003-C01, финансиран по Оперативна програма „Развитие на човешките ресурси“ 2014-2020 г., </a:t>
            </a:r>
            <a:r>
              <a:rPr lang="bg-BG" sz="9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съфинансирана</a:t>
            </a:r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Европейския съюз чрез Европейски социален фонд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898171" y="1700808"/>
            <a:ext cx="684076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alt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вътрешни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правила за работа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предоставяне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услуги.</a:t>
            </a:r>
          </a:p>
          <a:p>
            <a:pPr algn="just">
              <a:lnSpc>
                <a:spcPct val="90000"/>
              </a:lnSpc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bg-BG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Предоставяне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подкрепящи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интегрирани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междусекторни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услуги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общността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лица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семейства, чрез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дейностите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подкрепа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лица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вкл. 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тежки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множествени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гр. Русе, ул.</a:t>
            </a:r>
            <a:r>
              <a:rPr lang="bg-BG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“Н. Вапцаров“ № 20. </a:t>
            </a:r>
          </a:p>
          <a:p>
            <a:pPr algn="just">
              <a:lnSpc>
                <a:spcPct val="90000"/>
              </a:lnSpc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Реализация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интегрирани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подходи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мотивиране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насърчаване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пазара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труда на лица,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полагащи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грижи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семейството - лица с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увреждания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altLang="bg-BG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616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661" y="188640"/>
            <a:ext cx="939987" cy="6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3" y="188640"/>
            <a:ext cx="720080" cy="59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авоъгълник 3"/>
          <p:cNvSpPr/>
          <p:nvPr/>
        </p:nvSpPr>
        <p:spPr>
          <a:xfrm>
            <a:off x="577814" y="6215220"/>
            <a:ext cx="792088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Проект „Разкриване на Център за комплексно обслужване на лица с увреждания, вкл. с тежки увреждания в Община Русе“, по сключен административен договорBG05M9OP001-2.008-0003-C01, финансиран по Оперативна програма „Развитие на човешките ресурси“ 2014-2020 г., </a:t>
            </a:r>
            <a:r>
              <a:rPr lang="bg-BG" sz="9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съфинансирана</a:t>
            </a:r>
            <a:r>
              <a:rPr lang="bg-BG" sz="9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от Европейския съюз чрез Европейски социален фонд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753" y="341040"/>
            <a:ext cx="720080" cy="59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153" y="493440"/>
            <a:ext cx="720080" cy="595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авоъгълник 2"/>
          <p:cNvSpPr/>
          <p:nvPr/>
        </p:nvSpPr>
        <p:spPr>
          <a:xfrm>
            <a:off x="683569" y="1673798"/>
            <a:ext cx="7279258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Центърът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разполага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следните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помещения на обща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400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кв.м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</a:p>
          <a:p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Спални помещения за заместваща грижа - 2 бр. (за мъже и за жени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 за почивка на потребителите (почасов отдих през деня) - 2 бр. (за мъже и за жени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Дневна стая/зала за активни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занимания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Санитарни помещения  - 2 бр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Санитарно помещение с баня за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Кухненски бокс и трапезария (кът за хранене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Зала за </a:t>
            </a:r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лечебна физкултура/рехабилитация/</a:t>
            </a:r>
            <a:r>
              <a:rPr lang="bg-B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психомоторика</a:t>
            </a:r>
            <a:endParaRPr lang="bg-B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616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искани">
  <a:themeElements>
    <a:clrScheme name="Изискани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искани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искани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695</TotalTime>
  <Words>1450</Words>
  <Application>Microsoft Office PowerPoint</Application>
  <PresentationFormat>Презентация на цял екран (4:3)</PresentationFormat>
  <Paragraphs>116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14</vt:i4>
      </vt:variant>
    </vt:vector>
  </HeadingPairs>
  <TitlesOfParts>
    <vt:vector size="15" baseType="lpstr">
      <vt:lpstr>Изискани</vt:lpstr>
      <vt:lpstr>        община русе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ЦСРИ за деца и младежи – гр. Русе</dc:title>
  <dc:creator>User</dc:creator>
  <cp:lastModifiedBy>User</cp:lastModifiedBy>
  <cp:revision>143</cp:revision>
  <dcterms:modified xsi:type="dcterms:W3CDTF">2018-10-31T13:46:45Z</dcterms:modified>
</cp:coreProperties>
</file>